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92F"/>
    <a:srgbClr val="1A545D"/>
    <a:srgbClr val="06090C"/>
    <a:srgbClr val="18FEF9"/>
    <a:srgbClr val="006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9858-8E96-42BC-9A48-451C381D8116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7F47-00CA-493A-BE7C-646733628E1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314450"/>
            <a:ext cx="12192000" cy="430530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4886919" y="2376489"/>
            <a:ext cx="71251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sz="2800" b="0" i="0" dirty="0">
                <a:solidFill>
                  <a:schemeClr val="bg1"/>
                </a:solidFill>
                <a:effectLst/>
                <a:latin typeface="Swis721 BlkCn BT" panose="020B0806030502040204" pitchFamily="34" charset="0"/>
              </a:rPr>
              <a:t>Title</a:t>
            </a:r>
            <a:endParaRPr lang="en-US" sz="2800" dirty="0">
              <a:solidFill>
                <a:schemeClr val="bg1"/>
              </a:solidFill>
              <a:latin typeface="Swis721 BlkCn BT" panose="020B080603050204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890660" y="1918402"/>
            <a:ext cx="7125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b="0" i="0" dirty="0">
                <a:solidFill>
                  <a:schemeClr val="bg1"/>
                </a:solidFill>
                <a:effectLst/>
                <a:latin typeface="Swis721 BlkCn BT" panose="020B0806030502040204" pitchFamily="34" charset="0"/>
              </a:rPr>
              <a:t>Paper ID</a:t>
            </a:r>
            <a:endParaRPr lang="en-US" dirty="0">
              <a:solidFill>
                <a:schemeClr val="bg1"/>
              </a:solidFill>
              <a:latin typeface="Swis721 BlkCn BT" panose="020B080603050204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1" y="6769883"/>
            <a:ext cx="12192001" cy="160687"/>
          </a:xfrm>
          <a:prstGeom prst="rect">
            <a:avLst/>
          </a:prstGeom>
          <a:solidFill>
            <a:srgbClr val="0F2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文本框 24"/>
          <p:cNvSpPr txBox="1"/>
          <p:nvPr/>
        </p:nvSpPr>
        <p:spPr>
          <a:xfrm>
            <a:off x="4886919" y="3378848"/>
            <a:ext cx="7125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b="0" i="0" dirty="0">
                <a:solidFill>
                  <a:schemeClr val="bg1"/>
                </a:solidFill>
                <a:effectLst/>
                <a:latin typeface="Swis721 BlkCn BT" panose="020B0806030502040204" pitchFamily="34" charset="0"/>
              </a:rPr>
              <a:t>Author Information</a:t>
            </a:r>
            <a:endParaRPr lang="en-US" dirty="0">
              <a:solidFill>
                <a:schemeClr val="bg1"/>
              </a:solidFill>
              <a:latin typeface="Swis721 BlkCn BT" panose="020B080603050204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141210" y="571500"/>
            <a:ext cx="476377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Swis721 BlkCn BT" panose="020B0806030502040204" pitchFamily="34" charset="0"/>
              </a:rPr>
              <a:t>Your logo here</a:t>
            </a:r>
            <a:endParaRPr lang="en-US" dirty="0">
              <a:latin typeface="Swis721 BlkCn BT" panose="020B080603050204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16550" y="6118225"/>
            <a:ext cx="199136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sz="1800" b="0" i="0" dirty="0">
                <a:solidFill>
                  <a:srgbClr val="1A545D"/>
                </a:solidFill>
                <a:effectLst/>
                <a:latin typeface="Swis721 BlkCn BT" panose="020B0806030502040204" pitchFamily="34" charset="0"/>
              </a:rPr>
              <a:t>Supported by:</a:t>
            </a:r>
            <a:endParaRPr lang="en-US" sz="2400" dirty="0">
              <a:solidFill>
                <a:srgbClr val="011653"/>
              </a:solidFill>
              <a:latin typeface="Swis721 BlkCn BT" panose="020B0806030502040204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7291" y="6026102"/>
            <a:ext cx="2178897" cy="602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92" b="6508"/>
          <a:stretch>
            <a:fillRect/>
          </a:stretch>
        </p:blipFill>
        <p:spPr bwMode="auto">
          <a:xfrm>
            <a:off x="7696200" y="5691505"/>
            <a:ext cx="1515110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组合 12"/>
          <p:cNvGrpSpPr/>
          <p:nvPr/>
        </p:nvGrpSpPr>
        <p:grpSpPr>
          <a:xfrm>
            <a:off x="3890645" y="117475"/>
            <a:ext cx="4166235" cy="943610"/>
            <a:chOff x="6254" y="199"/>
            <a:chExt cx="6561" cy="1486"/>
          </a:xfrm>
        </p:grpSpPr>
        <p:pic>
          <p:nvPicPr>
            <p:cNvPr id="11" name="图片 10" descr="MICCAI-EndorsedEvent"/>
            <p:cNvPicPr>
              <a:picLocks noChangeAspect="1"/>
            </p:cNvPicPr>
            <p:nvPr/>
          </p:nvPicPr>
          <p:blipFill>
            <a:blip r:embed="rId4"/>
            <a:srcRect b="31818"/>
            <a:stretch>
              <a:fillRect/>
            </a:stretch>
          </p:blipFill>
          <p:spPr>
            <a:xfrm>
              <a:off x="6254" y="199"/>
              <a:ext cx="3881" cy="1200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6495" y="1251"/>
              <a:ext cx="6320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200">
                  <a:latin typeface="Swis721 BlkCn BT" panose="020B0806030502040204" pitchFamily="34" charset="0"/>
                  <a:ea typeface="汉仪雅酷黑简" panose="00020600040101010101" charset="-122"/>
                  <a:cs typeface="Swis721 BlkCn BT" panose="020B0806030502040204" pitchFamily="34" charset="0"/>
                </a:rPr>
                <a:t>MICCAI Society Endorsed Event</a:t>
              </a:r>
              <a:endParaRPr lang="en-US" altLang="zh-CN" sz="1200">
                <a:latin typeface="Swis721 BlkCn BT" panose="020B0806030502040204" pitchFamily="34" charset="0"/>
                <a:ea typeface="汉仪雅酷黑简" panose="00020600040101010101" charset="-122"/>
                <a:cs typeface="Swis721 BlkCn BT" panose="020B0806030502040204" pitchFamily="34" charset="0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311150" y="6118225"/>
            <a:ext cx="199136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sz="1800" b="0" i="0" dirty="0">
                <a:solidFill>
                  <a:srgbClr val="1A545D"/>
                </a:solidFill>
                <a:effectLst/>
                <a:latin typeface="Swis721 BlkCn BT" panose="020B0806030502040204" pitchFamily="34" charset="0"/>
              </a:rPr>
              <a:t>Organised by:</a:t>
            </a:r>
            <a:endParaRPr lang="en-US" sz="2400" dirty="0">
              <a:solidFill>
                <a:srgbClr val="011653"/>
              </a:solidFill>
              <a:latin typeface="Swis721 BlkCn BT" panose="020B0806030502040204" pitchFamily="34" charset="0"/>
            </a:endParaRPr>
          </a:p>
        </p:txBody>
      </p:sp>
      <p:pic>
        <p:nvPicPr>
          <p:cNvPr id="15" name="图片 14" descr="leicester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2380" y="5873115"/>
            <a:ext cx="2121535" cy="888365"/>
          </a:xfrm>
          <a:prstGeom prst="rect">
            <a:avLst/>
          </a:prstGeom>
        </p:spPr>
      </p:pic>
      <p:pic>
        <p:nvPicPr>
          <p:cNvPr id="3" name="图片 2" descr="micad20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6695" y="161925"/>
            <a:ext cx="3714750" cy="9328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4886919" y="2376489"/>
            <a:ext cx="71251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sz="2800" b="0" i="0" dirty="0">
                <a:solidFill>
                  <a:schemeClr val="bg1"/>
                </a:solidFill>
                <a:effectLst/>
                <a:latin typeface="Swis721 BlkCn BT" panose="020B0806030502040204" pitchFamily="34" charset="0"/>
              </a:rPr>
              <a:t>Title</a:t>
            </a:r>
            <a:endParaRPr lang="en-US" sz="2800" dirty="0">
              <a:solidFill>
                <a:schemeClr val="bg1"/>
              </a:solidFill>
              <a:latin typeface="Swis721 BlkCn BT" panose="020B080603050204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890660" y="1918402"/>
            <a:ext cx="7125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b="0" i="0" dirty="0">
                <a:solidFill>
                  <a:schemeClr val="bg1"/>
                </a:solidFill>
                <a:effectLst/>
                <a:latin typeface="Swis721 BlkCn BT" panose="020B0806030502040204" pitchFamily="34" charset="0"/>
              </a:rPr>
              <a:t>Paper ID</a:t>
            </a:r>
            <a:endParaRPr lang="en-US" dirty="0">
              <a:solidFill>
                <a:schemeClr val="bg1"/>
              </a:solidFill>
              <a:latin typeface="Swis721 BlkCn BT" panose="020B080603050204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86919" y="3378848"/>
            <a:ext cx="7125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b="0" i="0" dirty="0">
                <a:solidFill>
                  <a:schemeClr val="bg1"/>
                </a:solidFill>
                <a:effectLst/>
                <a:latin typeface="Swis721 BlkCn BT" panose="020B0806030502040204" pitchFamily="34" charset="0"/>
              </a:rPr>
              <a:t>Author Information</a:t>
            </a:r>
            <a:endParaRPr lang="en-US" dirty="0">
              <a:solidFill>
                <a:schemeClr val="bg1"/>
              </a:solidFill>
              <a:latin typeface="Swis721 BlkCn BT" panose="020B080603050204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9389745" y="6234430"/>
            <a:ext cx="2686685" cy="443865"/>
            <a:chOff x="14787" y="9818"/>
            <a:chExt cx="4231" cy="699"/>
          </a:xfrm>
        </p:grpSpPr>
        <p:grpSp>
          <p:nvGrpSpPr>
            <p:cNvPr id="13" name="组合 12"/>
            <p:cNvGrpSpPr/>
            <p:nvPr/>
          </p:nvGrpSpPr>
          <p:grpSpPr>
            <a:xfrm rot="0">
              <a:off x="17096" y="9818"/>
              <a:ext cx="1923" cy="699"/>
              <a:chOff x="6254" y="199"/>
              <a:chExt cx="4503" cy="1637"/>
            </a:xfrm>
          </p:grpSpPr>
          <p:pic>
            <p:nvPicPr>
              <p:cNvPr id="11" name="图片 10" descr="MICCAI-EndorsedEvent"/>
              <p:cNvPicPr>
                <a:picLocks noChangeAspect="1"/>
              </p:cNvPicPr>
              <p:nvPr/>
            </p:nvPicPr>
            <p:blipFill>
              <a:blip r:embed="rId1"/>
              <a:srcRect b="31818"/>
              <a:stretch>
                <a:fillRect/>
              </a:stretch>
            </p:blipFill>
            <p:spPr>
              <a:xfrm>
                <a:off x="6254" y="199"/>
                <a:ext cx="3881" cy="1200"/>
              </a:xfrm>
              <a:prstGeom prst="rect">
                <a:avLst/>
              </a:prstGeom>
            </p:spPr>
          </p:pic>
          <p:sp>
            <p:nvSpPr>
              <p:cNvPr id="12" name="文本框 11"/>
              <p:cNvSpPr txBox="1"/>
              <p:nvPr/>
            </p:nvSpPr>
            <p:spPr>
              <a:xfrm>
                <a:off x="6380" y="1159"/>
                <a:ext cx="4377" cy="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600">
                    <a:latin typeface="Swis721 BlkCn BT" panose="020B0806030502040204" pitchFamily="34" charset="0"/>
                    <a:ea typeface="汉仪雅酷黑简" panose="00020600040101010101" charset="-122"/>
                    <a:cs typeface="Swis721 BlkCn BT" panose="020B0806030502040204" pitchFamily="34" charset="0"/>
                  </a:rPr>
                  <a:t>MICCAI Society Endorsed Event</a:t>
                </a:r>
                <a:endParaRPr lang="en-US" altLang="zh-CN" sz="600">
                  <a:latin typeface="Swis721 BlkCn BT" panose="020B0806030502040204" pitchFamily="34" charset="0"/>
                  <a:ea typeface="汉仪雅酷黑简" panose="00020600040101010101" charset="-122"/>
                  <a:cs typeface="Swis721 BlkCn BT" panose="020B0806030502040204" pitchFamily="34" charset="0"/>
                </a:endParaRPr>
              </a:p>
            </p:txBody>
          </p:sp>
        </p:grpSp>
        <p:pic>
          <p:nvPicPr>
            <p:cNvPr id="2" name="图片 1" descr="micad2022"/>
            <p:cNvPicPr>
              <a:picLocks noChangeAspect="1"/>
            </p:cNvPicPr>
            <p:nvPr/>
          </p:nvPicPr>
          <p:blipFill>
            <a:blip r:embed="rId2"/>
            <a:srcRect r="7296"/>
            <a:stretch>
              <a:fillRect/>
            </a:stretch>
          </p:blipFill>
          <p:spPr>
            <a:xfrm>
              <a:off x="14787" y="9863"/>
              <a:ext cx="2414" cy="65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024b51a1-3169-4f0b-8d10-8334ce77cbb8"/>
  <p:tag name="COMMONDATA" val="eyJoZGlkIjoiZWFlZmYxY2IwYTkwZTE3OGE0Y2VhODMyYTIzYWUzZT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WPS 演示</Application>
  <PresentationFormat>宽屏</PresentationFormat>
  <Paragraphs>22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Swis721 BlkCn BT</vt:lpstr>
      <vt:lpstr>汉仪雅酷黑简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Tethetough Seighserash</dc:creator>
  <cp:lastModifiedBy>花生米</cp:lastModifiedBy>
  <cp:revision>18</cp:revision>
  <dcterms:created xsi:type="dcterms:W3CDTF">2021-03-03T03:02:00Z</dcterms:created>
  <dcterms:modified xsi:type="dcterms:W3CDTF">2022-11-03T04:11:15Z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4B28C977A8684A90A8493118043BEB8B</vt:lpwstr>
  </property>
  <property fmtid="{D5CDD505-2E9C-101B-9397-08002B2CF9AE}" pid="3" name="KSOProductBuildVer">
    <vt:lpwstr>2052-11.1.0.12598</vt:lpwstr>
  </property>
</Properties>
</file>